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0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Elizabeth Davies</a:t>
            </a:r>
            <a:br>
              <a:rPr lang="en-US" dirty="0" smtClean="0"/>
            </a:br>
            <a:r>
              <a:rPr lang="en-US" dirty="0" smtClean="0"/>
              <a:t>Unit of Study </a:t>
            </a:r>
            <a:br>
              <a:rPr lang="en-US" dirty="0" smtClean="0"/>
            </a:br>
            <a:r>
              <a:rPr lang="en-US" dirty="0" smtClean="0"/>
              <a:t>New Media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904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26"/>
            <a:ext cx="7313613" cy="1067314"/>
          </a:xfrm>
        </p:spPr>
        <p:txBody>
          <a:bodyPr/>
          <a:lstStyle/>
          <a:p>
            <a:r>
              <a:rPr lang="en-US" i="1" dirty="0" smtClean="0"/>
              <a:t>Macbeth </a:t>
            </a:r>
            <a:r>
              <a:rPr lang="en-US" sz="2800" dirty="0" err="1" smtClean="0"/>
              <a:t>Adapated</a:t>
            </a:r>
            <a:r>
              <a:rPr lang="en-US" sz="2800" i="1" dirty="0" smtClean="0"/>
              <a:t> </a:t>
            </a:r>
            <a:r>
              <a:rPr lang="en-US" sz="2800" dirty="0" smtClean="0"/>
              <a:t>by Gareth Hinds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A </a:t>
            </a:r>
            <a:r>
              <a:rPr lang="en-US" sz="2400" dirty="0"/>
              <a:t>G</a:t>
            </a:r>
            <a:r>
              <a:rPr lang="en-US" sz="2400" dirty="0" smtClean="0"/>
              <a:t>raphic Novel</a:t>
            </a:r>
            <a:br>
              <a:rPr lang="en-US" sz="2400" dirty="0" smtClean="0"/>
            </a:br>
            <a:endParaRPr lang="en-US" i="1" dirty="0"/>
          </a:p>
        </p:txBody>
      </p:sp>
      <p:pic>
        <p:nvPicPr>
          <p:cNvPr id="6" name="Content Placeholder 5" descr="51TZ4VDBoSL._SX320_BO1,204,203,200_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9726" r="-89726"/>
          <a:stretch>
            <a:fillRect/>
          </a:stretch>
        </p:blipFill>
        <p:spPr>
          <a:xfrm>
            <a:off x="914400" y="1627188"/>
            <a:ext cx="7508875" cy="4164012"/>
          </a:xfrm>
        </p:spPr>
      </p:pic>
    </p:spTree>
    <p:extLst>
      <p:ext uri="{BB962C8B-B14F-4D97-AF65-F5344CB8AC3E}">
        <p14:creationId xmlns:p14="http://schemas.microsoft.com/office/powerpoint/2010/main" val="1334952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Exeter Qualities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Exciting plots that include </a:t>
            </a:r>
            <a:r>
              <a:rPr lang="en-US" dirty="0"/>
              <a:t>s</a:t>
            </a:r>
            <a:r>
              <a:rPr lang="en-US" dirty="0" smtClean="0"/>
              <a:t>ecrecy, surprise, and tension brought about through narrative hooks and a fast pace</a:t>
            </a:r>
          </a:p>
          <a:p>
            <a:pPr>
              <a:buFont typeface="Arial"/>
              <a:buChar char="•"/>
            </a:pPr>
            <a:r>
              <a:rPr lang="en-US" dirty="0" smtClean="0"/>
              <a:t>Lively, varied, and imaginative language that is grammatically correct while being neither patronizing and simplistic nor unnecessarily confusing through lexical density or complexity</a:t>
            </a:r>
          </a:p>
          <a:p>
            <a:pPr>
              <a:buFont typeface="Arial"/>
              <a:buChar char="•"/>
            </a:pPr>
            <a:r>
              <a:rPr lang="en-US" dirty="0" smtClean="0"/>
              <a:t>It has varied levels of sophistication that will lead to the continual development of reading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03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the 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986" y="1689926"/>
            <a:ext cx="7313613" cy="4056062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Discussion about William Shakespeare</a:t>
            </a:r>
          </a:p>
          <a:p>
            <a:pPr>
              <a:buFont typeface="Arial"/>
              <a:buChar char="•"/>
            </a:pPr>
            <a:r>
              <a:rPr lang="en-US" dirty="0" smtClean="0"/>
              <a:t>Research Shakespeare using the internet</a:t>
            </a:r>
          </a:p>
          <a:p>
            <a:pPr>
              <a:buFont typeface="Arial"/>
              <a:buChar char="•"/>
            </a:pPr>
            <a:r>
              <a:rPr lang="en-US" dirty="0" smtClean="0"/>
              <a:t>Report their finding</a:t>
            </a:r>
          </a:p>
          <a:p>
            <a:pPr>
              <a:buFont typeface="Arial"/>
              <a:buChar char="•"/>
            </a:pPr>
            <a:r>
              <a:rPr lang="en-US" dirty="0" smtClean="0"/>
              <a:t>Watch the video summary of Macbeth</a:t>
            </a:r>
          </a:p>
          <a:p>
            <a:pPr marL="0" indent="0">
              <a:buNone/>
            </a:pPr>
            <a:r>
              <a:rPr lang="en-US" sz="2000" dirty="0"/>
              <a:t>https://</a:t>
            </a:r>
            <a:r>
              <a:rPr lang="en-US" sz="2000" dirty="0" err="1"/>
              <a:t>www.youtube.com</a:t>
            </a:r>
            <a:r>
              <a:rPr lang="en-US" sz="2000" dirty="0"/>
              <a:t>/</a:t>
            </a:r>
            <a:r>
              <a:rPr lang="en-US" sz="2000" dirty="0" err="1"/>
              <a:t>watch?v</a:t>
            </a:r>
            <a:r>
              <a:rPr lang="en-US" sz="2000" dirty="0"/>
              <a:t>=</a:t>
            </a:r>
            <a:r>
              <a:rPr lang="en-US" sz="2000" dirty="0" err="1"/>
              <a:t>rFtCYESosDw&amp;feature</a:t>
            </a:r>
            <a:r>
              <a:rPr lang="en-US" sz="2000" dirty="0"/>
              <a:t>=</a:t>
            </a:r>
            <a:r>
              <a:rPr lang="en-US" sz="2000" dirty="0" err="1" smtClean="0"/>
              <a:t>youtu.be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16253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Macbeth</a:t>
            </a:r>
            <a:r>
              <a:rPr lang="en-US" dirty="0" smtClean="0"/>
              <a:t> </a:t>
            </a:r>
            <a:r>
              <a:rPr lang="en-US" sz="2400" dirty="0" smtClean="0"/>
              <a:t>By Gareth Hinds</a:t>
            </a:r>
            <a:endParaRPr lang="en-US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Read the graphic novel Macbeth in class</a:t>
            </a:r>
          </a:p>
          <a:p>
            <a:pPr>
              <a:buFont typeface="Arial"/>
              <a:buChar char="•"/>
            </a:pPr>
            <a:r>
              <a:rPr lang="en-US" dirty="0" smtClean="0"/>
              <a:t>Discuss after every other page or so to check for understanding</a:t>
            </a:r>
          </a:p>
          <a:p>
            <a:pPr>
              <a:buFont typeface="Arial"/>
              <a:buChar char="•"/>
            </a:pPr>
            <a:r>
              <a:rPr lang="en-US" dirty="0" smtClean="0"/>
              <a:t>Journal entries after each days reading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724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599"/>
            <a:ext cx="7485513" cy="46744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	Rewrite! 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Students will use today’s language to rewrite one scene to act out and record.</a:t>
            </a:r>
          </a:p>
          <a:p>
            <a:pPr marL="914400" lvl="2" indent="0">
              <a:buNone/>
            </a:pPr>
            <a:r>
              <a:rPr lang="en-US" dirty="0" smtClean="0"/>
              <a:t>Music Please!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I will pick a song from the list to play for the class. We will analyze it and how it relates to the play.</a:t>
            </a:r>
          </a:p>
          <a:p>
            <a:pPr marL="457200" lvl="1" indent="0">
              <a:buNone/>
            </a:pPr>
            <a:r>
              <a:rPr lang="en-US" dirty="0" smtClean="0"/>
              <a:t>	Mock Trial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Students will play the parts of different characters and hold a trial where instead of dying Macbeth is held to answer for murder.</a:t>
            </a:r>
          </a:p>
          <a:p>
            <a:pPr marL="914400" lvl="2" indent="0">
              <a:buNone/>
            </a:pPr>
            <a:r>
              <a:rPr lang="en-US" sz="2200" dirty="0" smtClean="0"/>
              <a:t>A Different Perspective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Students will read Lady Macbeth’s Daughter by Lisa Klein</a:t>
            </a:r>
          </a:p>
          <a:p>
            <a:pPr marL="914400" lvl="2" indent="0">
              <a:buNone/>
            </a:pPr>
            <a:r>
              <a:rPr lang="en-US" dirty="0" smtClean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2863178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49</TotalTime>
  <Words>132</Words>
  <Application>Microsoft Macintosh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Inkwell</vt:lpstr>
      <vt:lpstr> Elizabeth Davies Unit of Study  New Media</vt:lpstr>
      <vt:lpstr>Macbeth Adapated by Gareth Hinds A Graphic Novel </vt:lpstr>
      <vt:lpstr>Exeter Qualities</vt:lpstr>
      <vt:lpstr>Introduction to the Unit</vt:lpstr>
      <vt:lpstr>Macbeth By Gareth Hinds</vt:lpstr>
      <vt:lpstr>Activities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Elizabeth Davies Unit of Study  New Media</dc:title>
  <dc:creator>Lisa Davies</dc:creator>
  <cp:lastModifiedBy>Lisa Davies</cp:lastModifiedBy>
  <cp:revision>5</cp:revision>
  <cp:lastPrinted>2016-11-28T23:56:06Z</cp:lastPrinted>
  <dcterms:created xsi:type="dcterms:W3CDTF">2016-11-28T23:07:58Z</dcterms:created>
  <dcterms:modified xsi:type="dcterms:W3CDTF">2016-11-28T23:57:10Z</dcterms:modified>
</cp:coreProperties>
</file>